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F"/>
    <a:srgbClr val="F9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971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A1EA-5522-4372-A992-958074E20F07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FAC8-0861-4CAE-B9AF-0432DAE28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9B0B0-2DFB-4B57-ABC0-E2E2C8295B6D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4990-D4BB-479A-99A8-2F7EAED36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B4990-D4BB-479A-99A8-2F7EAED366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9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B4990-D4BB-479A-99A8-2F7EAED366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9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4" r="10000" b="13860"/>
            <a:stretch/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9" name="Triangle rectangle 8"/>
            <p:cNvSpPr/>
            <p:nvPr/>
          </p:nvSpPr>
          <p:spPr>
            <a:xfrm rot="5400000">
              <a:off x="949288" y="-949288"/>
              <a:ext cx="2852936" cy="4751512"/>
            </a:xfrm>
            <a:prstGeom prst="rtTriangle">
              <a:avLst/>
            </a:prstGeom>
            <a:solidFill>
              <a:srgbClr val="002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555776" y="2492896"/>
              <a:ext cx="6588224" cy="936104"/>
              <a:chOff x="2555776" y="2492896"/>
              <a:chExt cx="6588224" cy="9361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092559" y="2492896"/>
                <a:ext cx="5051441" cy="936104"/>
              </a:xfrm>
              <a:prstGeom prst="rect">
                <a:avLst/>
              </a:prstGeom>
              <a:solidFill>
                <a:srgbClr val="002C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2555776" y="2492896"/>
                <a:ext cx="1536779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4" name="Connecteur droit 13"/>
              <p:cNvCxnSpPr/>
              <p:nvPr/>
            </p:nvCxnSpPr>
            <p:spPr>
              <a:xfrm flipV="1">
                <a:off x="2874060" y="2564904"/>
                <a:ext cx="1337900" cy="792088"/>
              </a:xfrm>
              <a:prstGeom prst="line">
                <a:avLst/>
              </a:prstGeom>
              <a:ln w="28575">
                <a:solidFill>
                  <a:srgbClr val="F9A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503135" cy="1008112"/>
            </a:xfrm>
            <a:prstGeom prst="rect">
              <a:avLst/>
            </a:prstGeom>
          </p:spPr>
        </p:pic>
      </p:grp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>
          <a:xfrm>
            <a:off x="4092560" y="2496621"/>
            <a:ext cx="5026219" cy="93237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360" y="5445224"/>
            <a:ext cx="9154720" cy="792088"/>
          </a:xfrm>
          <a:solidFill>
            <a:schemeClr val="tx1">
              <a:alpha val="5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DB40-9D47-41AE-B162-7FDCA273D3DC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97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9819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6B7-72D3-45E1-83C0-A1C19B560933}" type="datetime1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riangle rectangle 7"/>
          <p:cNvSpPr/>
          <p:nvPr userDrawn="1"/>
        </p:nvSpPr>
        <p:spPr>
          <a:xfrm rot="5400000">
            <a:off x="949288" y="-949288"/>
            <a:ext cx="2852936" cy="4751512"/>
          </a:xfrm>
          <a:prstGeom prst="rtTriangle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03135" cy="1008112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0" y="4437112"/>
            <a:ext cx="8316416" cy="0"/>
          </a:xfrm>
          <a:prstGeom prst="line">
            <a:avLst/>
          </a:prstGeom>
          <a:ln w="19050">
            <a:solidFill>
              <a:srgbClr val="F9A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9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3151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7B3-F399-4454-BAB7-F759FBD0E007}" type="datetime1">
              <a:rPr lang="fr-FR" smtClean="0"/>
              <a:t>10/11/2016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37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1032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73E7-B187-4154-A7A4-09D868DFC025}" type="datetime1">
              <a:rPr lang="fr-FR" smtClean="0"/>
              <a:t>10/11/2016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915816" y="836712"/>
            <a:ext cx="6228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185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5447-6F69-4002-BAB9-0693B5F96812}" type="datetime1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2915816" y="836712"/>
            <a:ext cx="6228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32182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4931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6392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915816" y="295788"/>
            <a:ext cx="6192688" cy="612932"/>
          </a:xfrm>
          <a:ln w="0">
            <a:noFill/>
          </a:ln>
        </p:spPr>
        <p:txBody>
          <a:bodyPr/>
          <a:lstStyle>
            <a:lvl1pPr>
              <a:defRPr sz="3200" u="none" spc="3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DA5F-9D56-435F-8AE4-D01EF60648C9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424936" cy="46805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059832" y="908720"/>
            <a:ext cx="60125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rgbClr val="002C5F"/>
                </a:solidFill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2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906713"/>
            <a:ext cx="7628384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6B7-72D3-45E1-83C0-A1C19B560933}" type="datetime1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5874BE-FCF5-4B0A-B49A-155D42C579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riangle rectangle 16"/>
          <p:cNvSpPr/>
          <p:nvPr userDrawn="1"/>
        </p:nvSpPr>
        <p:spPr>
          <a:xfrm rot="5400000">
            <a:off x="949288" y="-949288"/>
            <a:ext cx="2852936" cy="4751512"/>
          </a:xfrm>
          <a:prstGeom prst="rtTriangle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03135" cy="1008112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4437112"/>
            <a:ext cx="8316416" cy="0"/>
          </a:xfrm>
          <a:prstGeom prst="line">
            <a:avLst/>
          </a:prstGeom>
          <a:ln w="19050">
            <a:solidFill>
              <a:srgbClr val="F9A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3379-4BE8-49EA-880F-EECA02EBA85F}" type="datetime1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059832" y="908720"/>
            <a:ext cx="60125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rgbClr val="002C5F"/>
                </a:solidFill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07B3-F399-4454-BAB7-F759FBD0E007}" type="datetime1">
              <a:rPr lang="fr-FR" smtClean="0"/>
              <a:t>10/11/2016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2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AA2C-03FA-4921-BA74-B8B86C395E1F}" type="datetime1">
              <a:rPr lang="fr-FR" smtClean="0"/>
              <a:t>10/11/2016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059832" y="908720"/>
            <a:ext cx="60125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rgbClr val="002C5F"/>
                </a:solidFill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2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73E7-B187-4154-A7A4-09D868DFC025}" type="datetime1">
              <a:rPr lang="fr-FR" smtClean="0"/>
              <a:t>10/11/2016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915816" y="836712"/>
            <a:ext cx="6228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06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15816" y="836712"/>
            <a:ext cx="6228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2637929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260648"/>
            <a:ext cx="4978896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1988840"/>
            <a:ext cx="2637929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5447-6F69-4002-BAB9-0693B5F96812}" type="datetime1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8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DB40-9D47-41AE-B162-7FDCA273D3DC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4" r="10000" b="13860"/>
            <a:stretch/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9" name="Triangle rectangle 8"/>
            <p:cNvSpPr/>
            <p:nvPr/>
          </p:nvSpPr>
          <p:spPr>
            <a:xfrm rot="5400000">
              <a:off x="949288" y="-949288"/>
              <a:ext cx="2852936" cy="4751512"/>
            </a:xfrm>
            <a:prstGeom prst="rtTriangle">
              <a:avLst/>
            </a:prstGeom>
            <a:solidFill>
              <a:srgbClr val="002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555776" y="2492896"/>
              <a:ext cx="6588224" cy="936104"/>
              <a:chOff x="2555776" y="2492896"/>
              <a:chExt cx="6588224" cy="9361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092559" y="2492896"/>
                <a:ext cx="5051441" cy="936104"/>
              </a:xfrm>
              <a:prstGeom prst="rect">
                <a:avLst/>
              </a:prstGeom>
              <a:solidFill>
                <a:srgbClr val="002C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2555776" y="2492896"/>
                <a:ext cx="1536779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4" name="Connecteur droit 13"/>
              <p:cNvCxnSpPr/>
              <p:nvPr/>
            </p:nvCxnSpPr>
            <p:spPr>
              <a:xfrm flipV="1">
                <a:off x="2874060" y="2564904"/>
                <a:ext cx="1337900" cy="792088"/>
              </a:xfrm>
              <a:prstGeom prst="line">
                <a:avLst/>
              </a:prstGeom>
              <a:ln w="28575">
                <a:solidFill>
                  <a:srgbClr val="F9A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503135" cy="100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33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 rot="5400000" flipH="1" flipV="1">
            <a:off x="7877910" y="5591905"/>
            <a:ext cx="836709" cy="1695476"/>
          </a:xfrm>
          <a:prstGeom prst="rtTriangle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87824" y="295788"/>
            <a:ext cx="6120680" cy="61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51309"/>
            <a:ext cx="8229600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" y="2"/>
            <a:ext cx="9144000" cy="1412777"/>
            <a:chOff x="0" y="2"/>
            <a:chExt cx="9144000" cy="1412777"/>
          </a:xfrm>
        </p:grpSpPr>
        <p:sp>
          <p:nvSpPr>
            <p:cNvPr id="9" name="Triangle rectangle 8"/>
            <p:cNvSpPr/>
            <p:nvPr/>
          </p:nvSpPr>
          <p:spPr>
            <a:xfrm rot="5400000">
              <a:off x="751519" y="-751517"/>
              <a:ext cx="1412777" cy="2915816"/>
            </a:xfrm>
            <a:prstGeom prst="rtTriangle">
              <a:avLst/>
            </a:prstGeom>
            <a:solidFill>
              <a:srgbClr val="002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8639"/>
              <a:ext cx="1584176" cy="638011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>
              <a:off x="2915816" y="884192"/>
              <a:ext cx="6228184" cy="3378"/>
            </a:xfrm>
            <a:prstGeom prst="line">
              <a:avLst/>
            </a:prstGeom>
            <a:ln w="19050">
              <a:solidFill>
                <a:srgbClr val="F9A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2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u="none" kern="1200" spc="3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08BE-E14F-4C4B-902F-26961CFAFA9B}" type="datetime1">
              <a:rPr lang="fr-FR" smtClean="0"/>
              <a:t>10/11/2016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74BE-FCF5-4B0A-B49A-155D42C57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72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43608" y="764704"/>
            <a:ext cx="3240360" cy="2237834"/>
            <a:chOff x="899592" y="764704"/>
            <a:chExt cx="3240360" cy="2237834"/>
          </a:xfrm>
        </p:grpSpPr>
        <p:pic>
          <p:nvPicPr>
            <p:cNvPr id="1032" name="Picture 8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764704"/>
              <a:ext cx="3240000" cy="22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99952" y="2404355"/>
              <a:ext cx="3240000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18669" y="2411909"/>
              <a:ext cx="1778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LE GROUPE LISI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>
              <a:off x="3345785" y="2855372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5652120" y="836712"/>
            <a:ext cx="3259883" cy="2240954"/>
            <a:chOff x="4644008" y="761584"/>
            <a:chExt cx="3259883" cy="2240954"/>
          </a:xfrm>
        </p:grpSpPr>
        <p:pic>
          <p:nvPicPr>
            <p:cNvPr id="1034" name="Picture 10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61584"/>
              <a:ext cx="3240000" cy="224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44008" y="2404355"/>
              <a:ext cx="3259883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40152" y="2411909"/>
              <a:ext cx="1917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NOTRE HISTOIRE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7131167" y="2855372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5724128" y="3835896"/>
            <a:ext cx="3240000" cy="2192832"/>
            <a:chOff x="5591418" y="3820886"/>
            <a:chExt cx="3240000" cy="2192832"/>
          </a:xfrm>
        </p:grpSpPr>
        <p:pic>
          <p:nvPicPr>
            <p:cNvPr id="1038" name="Picture 14" descr="http://www.laphotolib.fr/photolib/docs/zoom/zoom22399.jpg?cache=138209468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3"/>
            <a:stretch/>
          </p:blipFill>
          <p:spPr bwMode="auto">
            <a:xfrm>
              <a:off x="5591418" y="3820886"/>
              <a:ext cx="3240000" cy="219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604495" y="5389274"/>
              <a:ext cx="3226923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16106" y="5385921"/>
              <a:ext cx="2411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NOS IMPLANTATIONS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 flipH="1">
              <a:off x="8072290" y="5817969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1979712" y="3764873"/>
            <a:ext cx="3240360" cy="2160000"/>
            <a:chOff x="1259632" y="3731404"/>
            <a:chExt cx="3240360" cy="2160000"/>
          </a:xfrm>
        </p:grpSpPr>
        <p:pic>
          <p:nvPicPr>
            <p:cNvPr id="1040" name="Picture 16" descr="http://www.laphotolib.fr/photolib/docs/zoom/zoom39092.jpg?cache=14576237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731404"/>
              <a:ext cx="324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259633" y="5293091"/>
              <a:ext cx="3240000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12158" y="5289738"/>
              <a:ext cx="16878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NOTRE VISION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 flipH="1">
              <a:off x="3740504" y="5721786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53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58629" y="1081"/>
            <a:ext cx="3240000" cy="2160000"/>
            <a:chOff x="1317171" y="1988840"/>
            <a:chExt cx="3279846" cy="2160000"/>
          </a:xfrm>
        </p:grpSpPr>
        <p:pic>
          <p:nvPicPr>
            <p:cNvPr id="2052" name="Picture 4" descr="Flèches, Piratage De Croissance, Commercialis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" r="45334"/>
            <a:stretch/>
          </p:blipFill>
          <p:spPr bwMode="auto">
            <a:xfrm>
              <a:off x="1317171" y="1988840"/>
              <a:ext cx="327984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317171" y="3484475"/>
              <a:ext cx="3279846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334080" y="3481122"/>
              <a:ext cx="2237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NOS CHIFFRES-CLES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3798042" y="3913170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4455143" y="105829"/>
            <a:ext cx="3240360" cy="2237834"/>
            <a:chOff x="899592" y="764704"/>
            <a:chExt cx="3240360" cy="2237834"/>
          </a:xfrm>
        </p:grpSpPr>
        <p:pic>
          <p:nvPicPr>
            <p:cNvPr id="8" name="Picture 8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764704"/>
              <a:ext cx="3240000" cy="22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99952" y="2404355"/>
              <a:ext cx="3240000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776374" y="2411909"/>
              <a:ext cx="136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LISI GROUP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3345785" y="2855372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530684" y="2259455"/>
            <a:ext cx="3259883" cy="2240954"/>
            <a:chOff x="4644008" y="761584"/>
            <a:chExt cx="3259883" cy="2240954"/>
          </a:xfrm>
        </p:grpSpPr>
        <p:pic>
          <p:nvPicPr>
            <p:cNvPr id="13" name="Picture 10" descr="Afficher l'image d'orig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61584"/>
              <a:ext cx="3240000" cy="224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644008" y="2404355"/>
              <a:ext cx="3259883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93573" y="2411909"/>
              <a:ext cx="160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OUR HISTORY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 flipH="1">
              <a:off x="7131167" y="2855372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05872" y="2329726"/>
            <a:ext cx="3240001" cy="2160000"/>
            <a:chOff x="1259632" y="3731404"/>
            <a:chExt cx="3240001" cy="2160000"/>
          </a:xfrm>
        </p:grpSpPr>
        <p:pic>
          <p:nvPicPr>
            <p:cNvPr id="18" name="Picture 16" descr="http://www.laphotolib.fr/photolib/docs/zoom/zoom39092.jpg?cache=14576237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731404"/>
              <a:ext cx="324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59633" y="5293091"/>
              <a:ext cx="3240000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019474" y="5289738"/>
              <a:ext cx="1444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OUR VISION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 flipH="1">
              <a:off x="3740504" y="5721786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11490" y="4521302"/>
            <a:ext cx="3240000" cy="2192832"/>
            <a:chOff x="5591418" y="3820886"/>
            <a:chExt cx="3240000" cy="2192832"/>
          </a:xfrm>
        </p:grpSpPr>
        <p:pic>
          <p:nvPicPr>
            <p:cNvPr id="23" name="Picture 14" descr="http://www.laphotolib.fr/photolib/docs/zoom/zoom22399.jpg?cache=138209468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3"/>
            <a:stretch/>
          </p:blipFill>
          <p:spPr bwMode="auto">
            <a:xfrm>
              <a:off x="5591418" y="3820886"/>
              <a:ext cx="3240000" cy="219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604495" y="5389274"/>
              <a:ext cx="3226923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902548" y="5385921"/>
              <a:ext cx="1896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OUR LOCATIONS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>
              <a:off x="8072290" y="5817969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4433238" y="4489726"/>
            <a:ext cx="3240000" cy="2160000"/>
            <a:chOff x="1317171" y="1988840"/>
            <a:chExt cx="3279846" cy="2160000"/>
          </a:xfrm>
        </p:grpSpPr>
        <p:pic>
          <p:nvPicPr>
            <p:cNvPr id="31" name="Picture 4" descr="Flèches, Piratage De Croissance, Commercialis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" r="45334"/>
            <a:stretch/>
          </p:blipFill>
          <p:spPr bwMode="auto">
            <a:xfrm>
              <a:off x="1317171" y="1988840"/>
              <a:ext cx="327984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317171" y="3484475"/>
              <a:ext cx="3279846" cy="52058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478149" y="3481122"/>
              <a:ext cx="2073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</a:rPr>
                <a:t>OUR KEY FIGURES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H="1">
              <a:off x="3798042" y="3913170"/>
              <a:ext cx="648072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9616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ersonnalisé 4">
      <a:dk1>
        <a:sysClr val="windowText" lastClr="000000"/>
      </a:dk1>
      <a:lt1>
        <a:sysClr val="window" lastClr="FFFFFF"/>
      </a:lt1>
      <a:dk2>
        <a:srgbClr val="1F497D"/>
      </a:dk2>
      <a:lt2>
        <a:srgbClr val="8A949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F9A0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0" spc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24</Words>
  <Application>Microsoft Office PowerPoint</Application>
  <PresentationFormat>Affichage à l'écran (4:3)</PresentationFormat>
  <Paragraphs>12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Blank</vt:lpstr>
      <vt:lpstr>Thème Office</vt:lpstr>
      <vt:lpstr>Présentation PowerPoint</vt:lpstr>
      <vt:lpstr>Présentation PowerPoint</vt:lpstr>
    </vt:vector>
  </TitlesOfParts>
  <Company>LISI AUTOMOTIVE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MOHTADY</dc:creator>
  <cp:lastModifiedBy>Antoine MOHTADY</cp:lastModifiedBy>
  <cp:revision>7</cp:revision>
  <dcterms:created xsi:type="dcterms:W3CDTF">2016-11-04T07:53:36Z</dcterms:created>
  <dcterms:modified xsi:type="dcterms:W3CDTF">2016-11-10T12:35:06Z</dcterms:modified>
</cp:coreProperties>
</file>